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63" r:id="rId4"/>
    <p:sldId id="264" r:id="rId5"/>
    <p:sldId id="270" r:id="rId6"/>
    <p:sldId id="257" r:id="rId7"/>
    <p:sldId id="271" r:id="rId8"/>
    <p:sldId id="258" r:id="rId9"/>
    <p:sldId id="260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CA37069-F673-49F0-8A65-007D12D4A5FE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1A10974-09AD-4904-B418-2446B7E1B95C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7069-F673-49F0-8A65-007D12D4A5FE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0974-09AD-4904-B418-2446B7E1B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7069-F673-49F0-8A65-007D12D4A5FE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0974-09AD-4904-B418-2446B7E1B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7069-F673-49F0-8A65-007D12D4A5FE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0974-09AD-4904-B418-2446B7E1B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7069-F673-49F0-8A65-007D12D4A5FE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0974-09AD-4904-B418-2446B7E1B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7069-F673-49F0-8A65-007D12D4A5FE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0974-09AD-4904-B418-2446B7E1B95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7069-F673-49F0-8A65-007D12D4A5FE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0974-09AD-4904-B418-2446B7E1B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7069-F673-49F0-8A65-007D12D4A5FE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0974-09AD-4904-B418-2446B7E1B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7069-F673-49F0-8A65-007D12D4A5FE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0974-09AD-4904-B418-2446B7E1B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7069-F673-49F0-8A65-007D12D4A5FE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0974-09AD-4904-B418-2446B7E1B95C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7069-F673-49F0-8A65-007D12D4A5FE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0974-09AD-4904-B418-2446B7E1B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CA37069-F673-49F0-8A65-007D12D4A5FE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1A10974-09AD-4904-B418-2446B7E1B9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Personality and </a:t>
            </a:r>
            <a:r>
              <a:rPr lang="en-US" dirty="0"/>
              <a:t>S</a:t>
            </a:r>
            <a:r>
              <a:rPr lang="en-US" dirty="0" smtClean="0"/>
              <a:t>elf Discipline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4419600"/>
            <a:ext cx="3309803" cy="1260629"/>
          </a:xfrm>
        </p:spPr>
        <p:txBody>
          <a:bodyPr/>
          <a:lstStyle/>
          <a:p>
            <a:r>
              <a:rPr lang="en-US" dirty="0" smtClean="0"/>
              <a:t>By: </a:t>
            </a:r>
            <a:r>
              <a:rPr lang="en-US" dirty="0" smtClean="0"/>
              <a:t>Nandita </a:t>
            </a:r>
            <a:r>
              <a:rPr lang="en-US" dirty="0" smtClean="0"/>
              <a:t>Gandhi</a:t>
            </a:r>
          </a:p>
          <a:p>
            <a:r>
              <a:rPr lang="en-US" dirty="0" smtClean="0"/>
              <a:t>and</a:t>
            </a:r>
            <a:r>
              <a:rPr lang="en-US" dirty="0" smtClean="0"/>
              <a:t> </a:t>
            </a:r>
            <a:r>
              <a:rPr lang="en-US" dirty="0" smtClean="0"/>
              <a:t>Sucheta Gandhi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820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Swami </a:t>
            </a:r>
            <a:r>
              <a:rPr lang="en-US" dirty="0" err="1" smtClean="0"/>
              <a:t>Vivekanand</a:t>
            </a:r>
            <a:endParaRPr lang="en-US" dirty="0" smtClean="0"/>
          </a:p>
          <a:p>
            <a:r>
              <a:rPr lang="en-US" dirty="0" smtClean="0"/>
              <a:t>Mahatma Gandhi</a:t>
            </a:r>
          </a:p>
        </p:txBody>
      </p:sp>
    </p:spTree>
    <p:extLst>
      <p:ext uri="{BB962C8B-B14F-4D97-AF65-F5344CB8AC3E}">
        <p14:creationId xmlns:p14="http://schemas.microsoft.com/office/powerpoint/2010/main" val="4268319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w</a:t>
            </a:r>
            <a:r>
              <a:rPr lang="en-US" dirty="0" smtClean="0"/>
              <a:t>e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Having Tapa and Vrata in our lifestyle will </a:t>
            </a:r>
          </a:p>
          <a:p>
            <a:pPr marL="68580" indent="0">
              <a:buNone/>
            </a:pPr>
            <a:r>
              <a:rPr lang="en-US" dirty="0" smtClean="0"/>
              <a:t>Make us happy, healthy and spiritual. This will lead us to be more successful in life.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186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Jivan Sadhana Chapter 5, 23 and 24 Editors: Dr. Pranav Pandya and </a:t>
            </a:r>
            <a:r>
              <a:rPr lang="en-US" dirty="0" err="1" smtClean="0"/>
              <a:t>Shambhudas</a:t>
            </a:r>
            <a:endParaRPr lang="en-US" dirty="0" smtClean="0"/>
          </a:p>
          <a:p>
            <a:r>
              <a:rPr lang="en-US" dirty="0" smtClean="0"/>
              <a:t>Eight common traits of remarkably successful people, Akhand Jyoti March-April 2013</a:t>
            </a:r>
          </a:p>
          <a:p>
            <a:r>
              <a:rPr lang="en-US" dirty="0" smtClean="0"/>
              <a:t>Time Management the Secret of Success, </a:t>
            </a:r>
            <a:r>
              <a:rPr lang="en-US" dirty="0" err="1" smtClean="0"/>
              <a:t>Akahan</a:t>
            </a:r>
            <a:r>
              <a:rPr lang="en-US" dirty="0" smtClean="0"/>
              <a:t> Jyoti May-June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439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makes a good personality?</a:t>
            </a:r>
          </a:p>
          <a:p>
            <a:r>
              <a:rPr lang="en-US" dirty="0" smtClean="0"/>
              <a:t>How do I gain a good personality?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is Self Discipline?</a:t>
            </a:r>
          </a:p>
          <a:p>
            <a:r>
              <a:rPr lang="en-US" dirty="0" smtClean="0"/>
              <a:t>Why do I need it?</a:t>
            </a:r>
          </a:p>
          <a:p>
            <a:r>
              <a:rPr lang="en-US" dirty="0" smtClean="0"/>
              <a:t>How do I achieve it?</a:t>
            </a:r>
          </a:p>
          <a:p>
            <a:r>
              <a:rPr lang="en-US" dirty="0" smtClean="0"/>
              <a:t>How will it affect me?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974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Personality?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Personality may be defined as a persons characteristic features and qualities. </a:t>
            </a:r>
          </a:p>
          <a:p>
            <a:r>
              <a:rPr lang="en-US" dirty="0" smtClean="0"/>
              <a:t>Pleasing external appearances alone </a:t>
            </a:r>
            <a:r>
              <a:rPr lang="en-US" u="sng" dirty="0" smtClean="0"/>
              <a:t>do not </a:t>
            </a:r>
            <a:r>
              <a:rPr lang="en-US" dirty="0" smtClean="0"/>
              <a:t>make a good person.</a:t>
            </a:r>
          </a:p>
          <a:p>
            <a:r>
              <a:rPr lang="en-US" dirty="0" smtClean="0"/>
              <a:t>So what makes a good personality? </a:t>
            </a:r>
          </a:p>
          <a:p>
            <a:r>
              <a:rPr lang="en-US" dirty="0" smtClean="0"/>
              <a:t>Your personality is a combination of your body, mind, character and conduct. Therefore the quality of each of these defines your personality.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7626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Personality Traits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Positive Personality Traits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 smtClean="0"/>
          </a:p>
          <a:p>
            <a:r>
              <a:rPr lang="en-US" sz="4900" dirty="0" smtClean="0"/>
              <a:t>Clean, well groomed appearance (body and conduct)</a:t>
            </a:r>
          </a:p>
          <a:p>
            <a:r>
              <a:rPr lang="en-US" sz="4900" dirty="0" smtClean="0"/>
              <a:t>Pleasant and friendly</a:t>
            </a:r>
          </a:p>
          <a:p>
            <a:r>
              <a:rPr lang="en-US" sz="4900" dirty="0" smtClean="0"/>
              <a:t>Respectful (character, Mind, and Conduct)</a:t>
            </a:r>
          </a:p>
          <a:p>
            <a:r>
              <a:rPr lang="en-US" sz="4900" dirty="0" smtClean="0"/>
              <a:t>Punctual and organized (Conduct)</a:t>
            </a:r>
          </a:p>
          <a:p>
            <a:r>
              <a:rPr lang="en-US" sz="4900" dirty="0" smtClean="0"/>
              <a:t>Well spoken (Conduct and Character)</a:t>
            </a:r>
          </a:p>
          <a:p>
            <a:r>
              <a:rPr lang="en-US" sz="4900" dirty="0" smtClean="0"/>
              <a:t>Helpful and compassionate (character and mind)</a:t>
            </a:r>
            <a:endParaRPr lang="en-US" sz="49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Negative Personality Traits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Messy and dirty looking</a:t>
            </a:r>
          </a:p>
          <a:p>
            <a:r>
              <a:rPr lang="en-US" dirty="0" smtClean="0"/>
              <a:t>Scowling, Pompous </a:t>
            </a:r>
            <a:r>
              <a:rPr lang="en-US" dirty="0"/>
              <a:t>o</a:t>
            </a:r>
            <a:r>
              <a:rPr lang="en-US" dirty="0" smtClean="0"/>
              <a:t>r </a:t>
            </a:r>
            <a:r>
              <a:rPr lang="en-US" dirty="0" smtClean="0"/>
              <a:t>angry looking</a:t>
            </a:r>
            <a:endParaRPr lang="en-US" dirty="0" smtClean="0"/>
          </a:p>
          <a:p>
            <a:r>
              <a:rPr lang="en-US" dirty="0" smtClean="0"/>
              <a:t>Mean or </a:t>
            </a:r>
            <a:r>
              <a:rPr lang="en-US" dirty="0" smtClean="0"/>
              <a:t>bulling</a:t>
            </a:r>
            <a:r>
              <a:rPr lang="en-US" dirty="0" smtClean="0"/>
              <a:t>, </a:t>
            </a:r>
            <a:r>
              <a:rPr lang="en-US" dirty="0" smtClean="0"/>
              <a:t>back </a:t>
            </a:r>
            <a:r>
              <a:rPr lang="en-US" dirty="0" smtClean="0"/>
              <a:t>biting</a:t>
            </a:r>
          </a:p>
          <a:p>
            <a:r>
              <a:rPr lang="en-US" dirty="0" smtClean="0"/>
              <a:t>Spreading Gossip</a:t>
            </a:r>
          </a:p>
          <a:p>
            <a:r>
              <a:rPr lang="en-US" dirty="0" smtClean="0"/>
              <a:t>Rude</a:t>
            </a:r>
          </a:p>
          <a:p>
            <a:r>
              <a:rPr lang="en-US" dirty="0" smtClean="0"/>
              <a:t>Selfish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768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I gain a good Personality?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Since</a:t>
            </a:r>
            <a:r>
              <a:rPr lang="en-US" dirty="0" smtClean="0"/>
              <a:t> </a:t>
            </a:r>
            <a:r>
              <a:rPr lang="en-US" dirty="0" smtClean="0"/>
              <a:t>personality is a combination of your body, mind, character and </a:t>
            </a:r>
            <a:r>
              <a:rPr lang="en-US" dirty="0" smtClean="0"/>
              <a:t>conduct, gaining these qualities will enhance our personality. Having good self discipline will impact all the personality traits and improve your personality.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873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Self Discipline?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805108" cy="40009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definition of self discipline is orderly training and conduct. 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Having a specific daily routine</a:t>
            </a:r>
          </a:p>
          <a:p>
            <a:r>
              <a:rPr lang="en-US" dirty="0" smtClean="0"/>
              <a:t>Being Organized</a:t>
            </a:r>
          </a:p>
          <a:p>
            <a:r>
              <a:rPr lang="en-US" dirty="0" smtClean="0"/>
              <a:t>Time management</a:t>
            </a:r>
          </a:p>
          <a:p>
            <a:pPr marL="68580" indent="0">
              <a:buNone/>
            </a:pPr>
            <a:r>
              <a:rPr lang="en-US" dirty="0" smtClean="0"/>
              <a:t>These are the key factors to self </a:t>
            </a:r>
            <a:r>
              <a:rPr lang="en-US" dirty="0" err="1" smtClean="0"/>
              <a:t>disipline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2677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Self Discipline?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805108" cy="4000948"/>
          </a:xfrm>
        </p:spPr>
        <p:txBody>
          <a:bodyPr>
            <a:normAutofit fontScale="77500" lnSpcReduction="20000"/>
          </a:bodyPr>
          <a:lstStyle/>
          <a:p>
            <a:pPr indent="-342900"/>
            <a:r>
              <a:rPr lang="en-US" dirty="0" smtClean="0"/>
              <a:t>Having </a:t>
            </a:r>
            <a:r>
              <a:rPr lang="en-US" dirty="0" smtClean="0"/>
              <a:t>a specific daily routine</a:t>
            </a:r>
          </a:p>
          <a:p>
            <a:pPr lvl="1"/>
            <a:r>
              <a:rPr lang="en-US" dirty="0" smtClean="0"/>
              <a:t>Waking up early, bathing, having meals on time</a:t>
            </a:r>
          </a:p>
          <a:p>
            <a:pPr lvl="1"/>
            <a:r>
              <a:rPr lang="en-US" dirty="0" smtClean="0"/>
              <a:t>Doing your homework on time</a:t>
            </a:r>
          </a:p>
          <a:p>
            <a:pPr lvl="1"/>
            <a:r>
              <a:rPr lang="en-US" dirty="0" smtClean="0"/>
              <a:t>Going to bed on time</a:t>
            </a:r>
          </a:p>
          <a:p>
            <a:pPr lvl="1"/>
            <a:r>
              <a:rPr lang="en-US" dirty="0" smtClean="0"/>
              <a:t>Making your schedule so that you will have enough time for all your activities and won’t need to rush</a:t>
            </a:r>
          </a:p>
          <a:p>
            <a:r>
              <a:rPr lang="en-US" dirty="0" smtClean="0"/>
              <a:t>Organizing</a:t>
            </a:r>
          </a:p>
          <a:p>
            <a:pPr lvl="1"/>
            <a:r>
              <a:rPr lang="en-US" dirty="0" smtClean="0"/>
              <a:t>Having a place for everything and putting everything away</a:t>
            </a:r>
          </a:p>
          <a:p>
            <a:pPr lvl="1"/>
            <a:r>
              <a:rPr lang="en-US" dirty="0" smtClean="0"/>
              <a:t>Keeping your surroundings clean </a:t>
            </a:r>
          </a:p>
          <a:p>
            <a:pPr lvl="1"/>
            <a:r>
              <a:rPr lang="en-US" dirty="0" smtClean="0"/>
              <a:t>Making lists of supplies needed</a:t>
            </a:r>
          </a:p>
          <a:p>
            <a:pPr lvl="1"/>
            <a:r>
              <a:rPr lang="en-US" dirty="0" smtClean="0"/>
              <a:t>Making a calendar to plan your time   </a:t>
            </a:r>
          </a:p>
          <a:p>
            <a:pPr lvl="1"/>
            <a:r>
              <a:rPr lang="en-US" dirty="0" smtClean="0"/>
              <a:t>This </a:t>
            </a:r>
            <a:r>
              <a:rPr lang="en-US" dirty="0" smtClean="0"/>
              <a:t>will keep you calm and allow you to achieve more goals in life.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807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024744" cy="1143000"/>
          </a:xfrm>
        </p:spPr>
        <p:txBody>
          <a:bodyPr/>
          <a:lstStyle/>
          <a:p>
            <a:r>
              <a:rPr lang="en-US" dirty="0" smtClean="0"/>
              <a:t>How do I achieve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33600"/>
            <a:ext cx="6777317" cy="40009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Self discipline can be achieved with </a:t>
            </a:r>
            <a:r>
              <a:rPr lang="en-US" dirty="0" smtClean="0"/>
              <a:t>Sadhana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Tapa and Vrata</a:t>
            </a:r>
            <a:r>
              <a:rPr lang="en-US" dirty="0" smtClean="0"/>
              <a:t>.</a:t>
            </a:r>
          </a:p>
          <a:p>
            <a:r>
              <a:rPr lang="en-US" sz="2000" dirty="0" smtClean="0"/>
              <a:t>Sadhana, </a:t>
            </a:r>
            <a:r>
              <a:rPr lang="en-US" sz="2000" dirty="0" smtClean="0"/>
              <a:t>Tapa </a:t>
            </a:r>
            <a:r>
              <a:rPr lang="en-US" sz="2000" dirty="0" smtClean="0"/>
              <a:t>and Vrata </a:t>
            </a:r>
            <a:r>
              <a:rPr lang="en-US" sz="2000" dirty="0" smtClean="0"/>
              <a:t>brings </a:t>
            </a:r>
            <a:r>
              <a:rPr lang="en-US" sz="2000" dirty="0" smtClean="0"/>
              <a:t>order into life.</a:t>
            </a:r>
          </a:p>
          <a:p>
            <a:r>
              <a:rPr lang="en-US" sz="2000" dirty="0" smtClean="0"/>
              <a:t>Sadhana means daily practice like yoga and meditation</a:t>
            </a:r>
          </a:p>
          <a:p>
            <a:r>
              <a:rPr lang="en-US" sz="2000" dirty="0" smtClean="0"/>
              <a:t>Tapa means to prevent the wastage of ones vigor and energy by pursuing discipline  </a:t>
            </a:r>
          </a:p>
          <a:p>
            <a:r>
              <a:rPr lang="en-US" sz="2000" dirty="0" smtClean="0"/>
              <a:t>Vrata means to resolutely pursue the path of self enlightenment this is also associated with self control like fasting.</a:t>
            </a:r>
          </a:p>
          <a:p>
            <a:r>
              <a:rPr lang="en-US" sz="2000" dirty="0" smtClean="0"/>
              <a:t>These three methods build a stronger mind and personality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9452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will it affect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209800"/>
            <a:ext cx="6881308" cy="3622829"/>
          </a:xfrm>
        </p:spPr>
        <p:txBody>
          <a:bodyPr>
            <a:normAutofit fontScale="70000" lnSpcReduction="20000"/>
          </a:bodyPr>
          <a:lstStyle/>
          <a:p>
            <a:r>
              <a:rPr lang="en-US" sz="2900" dirty="0" smtClean="0"/>
              <a:t>Time management</a:t>
            </a:r>
          </a:p>
          <a:p>
            <a:pPr lvl="1"/>
            <a:r>
              <a:rPr lang="en-US" sz="2300" dirty="0" smtClean="0"/>
              <a:t>Provides enough time for all activities</a:t>
            </a:r>
          </a:p>
          <a:p>
            <a:pPr lvl="1"/>
            <a:r>
              <a:rPr lang="en-US" sz="2300" dirty="0" smtClean="0"/>
              <a:t>Allows you to finish work and be able to do things you enjoy</a:t>
            </a:r>
          </a:p>
          <a:p>
            <a:r>
              <a:rPr lang="en-US" sz="2900" dirty="0" smtClean="0"/>
              <a:t>Better organization</a:t>
            </a:r>
          </a:p>
          <a:p>
            <a:pPr lvl="1"/>
            <a:r>
              <a:rPr lang="en-US" sz="2300" dirty="0" smtClean="0"/>
              <a:t>Less time wasted looking for things</a:t>
            </a:r>
          </a:p>
          <a:p>
            <a:pPr lvl="1"/>
            <a:r>
              <a:rPr lang="en-US" sz="2300" dirty="0" smtClean="0"/>
              <a:t>Clean environment for work and play</a:t>
            </a:r>
          </a:p>
          <a:p>
            <a:pPr lvl="1"/>
            <a:r>
              <a:rPr lang="en-US" sz="2300" dirty="0" smtClean="0"/>
              <a:t>Prevents chaos of a haphazard life</a:t>
            </a:r>
          </a:p>
          <a:p>
            <a:r>
              <a:rPr lang="en-US" sz="2900" dirty="0" smtClean="0"/>
              <a:t>Improves health</a:t>
            </a:r>
          </a:p>
          <a:p>
            <a:pPr lvl="1"/>
            <a:r>
              <a:rPr lang="en-US" sz="2300" dirty="0" smtClean="0"/>
              <a:t>Reduces stress and frustration prevents high blood pressure and many other issues.</a:t>
            </a:r>
          </a:p>
          <a:p>
            <a:r>
              <a:rPr lang="en-US" sz="2900" dirty="0" smtClean="0"/>
              <a:t>Creates happiness</a:t>
            </a:r>
          </a:p>
          <a:p>
            <a:pPr lvl="1"/>
            <a:r>
              <a:rPr lang="en-US" sz="2300" dirty="0" smtClean="0"/>
              <a:t>When we are able to do the things we want, we are happy. </a:t>
            </a:r>
            <a:endParaRPr lang="en-US" sz="2300" dirty="0" smtClean="0"/>
          </a:p>
          <a:p>
            <a:pPr lvl="1"/>
            <a:r>
              <a:rPr lang="en-US" sz="2300" dirty="0" smtClean="0"/>
              <a:t>This will let us be a happier person and have a more cheerful personality</a:t>
            </a:r>
            <a:endParaRPr lang="en-US" sz="2300" dirty="0" smtClean="0"/>
          </a:p>
          <a:p>
            <a:pPr marL="0" indent="0">
              <a:buNone/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694428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273</TotalTime>
  <Words>597</Words>
  <Application>Microsoft Office PowerPoint</Application>
  <PresentationFormat>On-screen Show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Personality and Self Discipline  </vt:lpstr>
      <vt:lpstr>Questions?</vt:lpstr>
      <vt:lpstr>What is Personality?</vt:lpstr>
      <vt:lpstr>Personality Traits</vt:lpstr>
      <vt:lpstr>How do I gain a good Personality?</vt:lpstr>
      <vt:lpstr>What is Self Discipline?</vt:lpstr>
      <vt:lpstr>What is Self Discipline?</vt:lpstr>
      <vt:lpstr>How do I achieve it?</vt:lpstr>
      <vt:lpstr>How will it affect me?</vt:lpstr>
      <vt:lpstr>Examples</vt:lpstr>
      <vt:lpstr>What we Learned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 Gan</dc:creator>
  <cp:lastModifiedBy>Su Gan</cp:lastModifiedBy>
  <cp:revision>39</cp:revision>
  <dcterms:created xsi:type="dcterms:W3CDTF">2014-01-19T00:42:41Z</dcterms:created>
  <dcterms:modified xsi:type="dcterms:W3CDTF">2014-01-22T16:58:27Z</dcterms:modified>
</cp:coreProperties>
</file>